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56" r:id="rId2"/>
  </p:sldIdLst>
  <p:sldSz cx="51206400" cy="2880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20" d="100"/>
          <a:sy n="20" d="100"/>
        </p:scale>
        <p:origin x="-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4D798-2A11-4A85-92A2-F47F0F4E16DB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68EDA-9F9F-4126-BF0C-B739A01B7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1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68EDA-9F9F-4126-BF0C-B739A01B72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27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0" y="4713925"/>
            <a:ext cx="38404800" cy="10027920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15128560"/>
            <a:ext cx="38404800" cy="6954200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83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39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0" y="1533525"/>
            <a:ext cx="11041380" cy="244097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0" y="1533525"/>
            <a:ext cx="32484060" cy="24409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91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194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0" y="7180902"/>
            <a:ext cx="44165520" cy="11981495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0" y="19275747"/>
            <a:ext cx="44165520" cy="6300785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17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7667625"/>
            <a:ext cx="21762720" cy="182756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7667625"/>
            <a:ext cx="21762720" cy="182756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857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1533527"/>
            <a:ext cx="44165520" cy="55673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2" y="7060885"/>
            <a:ext cx="21662705" cy="3460430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2" y="10521315"/>
            <a:ext cx="21662705" cy="154752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0" y="7060885"/>
            <a:ext cx="21769390" cy="3460430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0" y="10521315"/>
            <a:ext cx="21769390" cy="154752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50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338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569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1920240"/>
            <a:ext cx="16515395" cy="672084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4147187"/>
            <a:ext cx="25923240" cy="20469225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8641080"/>
            <a:ext cx="16515395" cy="16008670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063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1920240"/>
            <a:ext cx="16515395" cy="672084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4147187"/>
            <a:ext cx="25923240" cy="20469225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8641080"/>
            <a:ext cx="16515395" cy="16008670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B89A-47BF-428F-AB95-DEBE2F24D0BD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134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1533527"/>
            <a:ext cx="44165520" cy="5567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7667625"/>
            <a:ext cx="44165520" cy="18275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26696672"/>
            <a:ext cx="1152144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AB89A-47BF-428F-AB95-DEBE2F24D0BD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26696672"/>
            <a:ext cx="1728216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26696672"/>
            <a:ext cx="11521440" cy="15335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BBDC1-A9F8-467E-BAB2-C040EF731F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325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20B018-2A5B-F148-931E-C2273BBA3D38}"/>
              </a:ext>
            </a:extLst>
          </p:cNvPr>
          <p:cNvSpPr/>
          <p:nvPr/>
        </p:nvSpPr>
        <p:spPr>
          <a:xfrm>
            <a:off x="0" y="1"/>
            <a:ext cx="51206400" cy="26435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1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6D80A4-17B2-6DA7-0C24-3E5414DC986B}"/>
              </a:ext>
            </a:extLst>
          </p:cNvPr>
          <p:cNvSpPr/>
          <p:nvPr/>
        </p:nvSpPr>
        <p:spPr>
          <a:xfrm>
            <a:off x="17925076" y="8578018"/>
            <a:ext cx="4617328" cy="536733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6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4EFE45-938C-6579-9741-ADF89DB8E460}"/>
              </a:ext>
            </a:extLst>
          </p:cNvPr>
          <p:cNvSpPr/>
          <p:nvPr/>
        </p:nvSpPr>
        <p:spPr>
          <a:xfrm>
            <a:off x="17925076" y="15624148"/>
            <a:ext cx="4617328" cy="536733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6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936629-588D-8E53-2B06-96F21BF377B7}"/>
              </a:ext>
            </a:extLst>
          </p:cNvPr>
          <p:cNvSpPr/>
          <p:nvPr/>
        </p:nvSpPr>
        <p:spPr>
          <a:xfrm>
            <a:off x="17925076" y="4900914"/>
            <a:ext cx="13262495" cy="536733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961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2D8BE48F-3C44-5155-D8C2-B4A86476E1E2}"/>
              </a:ext>
            </a:extLst>
          </p:cNvPr>
          <p:cNvSpPr txBox="1"/>
          <p:nvPr/>
        </p:nvSpPr>
        <p:spPr>
          <a:xfrm>
            <a:off x="8380972" y="461897"/>
            <a:ext cx="344444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9000" b="1" dirty="0">
                <a:solidFill>
                  <a:srgbClr val="0033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International Symposium on Agriculture &amp; </a:t>
            </a:r>
            <a:r>
              <a:rPr lang="en-US" sz="9000" b="1" dirty="0">
                <a:solidFill>
                  <a:srgbClr val="0033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Environment</a:t>
            </a:r>
            <a:r>
              <a:rPr lang="fr-FR" sz="9000" b="1" dirty="0">
                <a:solidFill>
                  <a:srgbClr val="003300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- 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D9F722-80C8-05C7-2726-069450D16BC5}"/>
              </a:ext>
            </a:extLst>
          </p:cNvPr>
          <p:cNvSpPr txBox="1"/>
          <p:nvPr/>
        </p:nvSpPr>
        <p:spPr>
          <a:xfrm>
            <a:off x="18951546" y="2643536"/>
            <a:ext cx="124682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Title:</a:t>
            </a:r>
            <a:r>
              <a:rPr lang="en-US" sz="4845" dirty="0"/>
              <a:t> </a:t>
            </a:r>
          </a:p>
          <a:p>
            <a:pPr algn="ctr"/>
            <a:r>
              <a:rPr lang="en-US" sz="3000" dirty="0"/>
              <a:t>Bold and large font (at least 72 pt), centered at the top, include names of all</a:t>
            </a:r>
          </a:p>
          <a:p>
            <a:pPr algn="ctr"/>
            <a:r>
              <a:rPr lang="en-US" sz="3000" dirty="0"/>
              <a:t>authors and affiliations</a:t>
            </a:r>
            <a:endParaRPr lang="en-GB" sz="3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168572-53B8-3E2C-E649-698A027DE050}"/>
              </a:ext>
            </a:extLst>
          </p:cNvPr>
          <p:cNvSpPr txBox="1"/>
          <p:nvPr/>
        </p:nvSpPr>
        <p:spPr>
          <a:xfrm>
            <a:off x="17925077" y="4880944"/>
            <a:ext cx="13882979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500" b="1" dirty="0"/>
              <a:t>Digital Poster Dimensions – 16:9 Landscape (Widescreen Standard)</a:t>
            </a:r>
          </a:p>
          <a:p>
            <a:pPr>
              <a:buNone/>
            </a:pPr>
            <a:endParaRPr lang="en-US" sz="35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500" b="1" dirty="0"/>
              <a:t>Orientation:</a:t>
            </a:r>
            <a:r>
              <a:rPr lang="en-US" sz="3500" dirty="0"/>
              <a:t> Landscape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500" b="1" dirty="0"/>
              <a:t>Aspect Ratio:</a:t>
            </a:r>
            <a:r>
              <a:rPr lang="en-US" sz="3500" dirty="0"/>
              <a:t> 16:9 (Widescreen)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500" b="1" dirty="0"/>
              <a:t>Recommended Dimensions:</a:t>
            </a:r>
            <a:r>
              <a:rPr lang="en-US" sz="3500" dirty="0"/>
              <a:t> </a:t>
            </a:r>
            <a:r>
              <a:rPr lang="en-US" sz="3500" b="1" dirty="0"/>
              <a:t>1920 × 1080 pixels (Full HD)</a:t>
            </a:r>
            <a:r>
              <a:rPr lang="en-US" sz="3500" dirty="0"/>
              <a:t> </a:t>
            </a:r>
          </a:p>
          <a:p>
            <a:r>
              <a:rPr lang="en-US" sz="3500" dirty="0">
                <a:solidFill>
                  <a:prstClr val="black"/>
                </a:solidFill>
              </a:rPr>
              <a:t>• Margins: Leave at least 1-inch margin on all sides.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645E65-8427-3668-0897-0009894B2731}"/>
              </a:ext>
            </a:extLst>
          </p:cNvPr>
          <p:cNvSpPr txBox="1"/>
          <p:nvPr/>
        </p:nvSpPr>
        <p:spPr>
          <a:xfrm>
            <a:off x="17925076" y="15612068"/>
            <a:ext cx="1233796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0012">
              <a:defRPr/>
            </a:pPr>
            <a:r>
              <a:rPr lang="en-US" sz="3500" b="1" dirty="0">
                <a:solidFill>
                  <a:prstClr val="black"/>
                </a:solidFill>
              </a:rPr>
              <a:t>Design Tips</a:t>
            </a:r>
          </a:p>
          <a:p>
            <a:pPr defTabSz="300012">
              <a:defRPr/>
            </a:pPr>
            <a:endParaRPr lang="en-US" sz="3500" b="1" dirty="0">
              <a:solidFill>
                <a:prstClr val="black"/>
              </a:solidFill>
            </a:endParaRP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Use clearly readable font size (from 4 feet away)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Use high-contrast colors for background and text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Avoid overcrowding—use bullet points, spacing, and visuals for clarity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Charts and images should be high-resolution and labeled clearly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Avoid using large blocks of text; keep wording concise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0169DD-BDE3-704D-89EA-13BA347F10B5}"/>
              </a:ext>
            </a:extLst>
          </p:cNvPr>
          <p:cNvSpPr txBox="1"/>
          <p:nvPr/>
        </p:nvSpPr>
        <p:spPr>
          <a:xfrm>
            <a:off x="17925076" y="8578018"/>
            <a:ext cx="15996947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0012">
              <a:defRPr/>
            </a:pPr>
            <a:r>
              <a:rPr lang="en-US" sz="3500" b="1" dirty="0">
                <a:solidFill>
                  <a:prstClr val="black"/>
                </a:solidFill>
              </a:rPr>
              <a:t>Content Structure</a:t>
            </a:r>
          </a:p>
          <a:p>
            <a:pPr defTabSz="300012">
              <a:defRPr/>
            </a:pPr>
            <a:endParaRPr lang="en-US" sz="3500" b="1" dirty="0">
              <a:solidFill>
                <a:prstClr val="black"/>
              </a:solidFill>
            </a:endParaRP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Organize your content under the following sections (clearly labeled):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Abstract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Introduction / Background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Objectives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Materials and Methods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Results: Include figures, tables, and graphs, Use captions and legends for clarity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Discussion (very brief)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Conclusion / Implications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Acknowledgments (if any)</a:t>
            </a:r>
          </a:p>
          <a:p>
            <a:pPr defTabSz="300012">
              <a:defRPr/>
            </a:pPr>
            <a:r>
              <a:rPr lang="en-US" sz="3500" dirty="0">
                <a:solidFill>
                  <a:prstClr val="black"/>
                </a:solidFill>
              </a:rPr>
              <a:t>• References (a few key references in small fonts)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B3DF35-11B1-D65A-E143-450188CE2E89}"/>
              </a:ext>
            </a:extLst>
          </p:cNvPr>
          <p:cNvSpPr/>
          <p:nvPr/>
        </p:nvSpPr>
        <p:spPr>
          <a:xfrm>
            <a:off x="0" y="28266869"/>
            <a:ext cx="51206400" cy="53673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11"/>
          </a:p>
        </p:txBody>
      </p:sp>
      <p:pic>
        <p:nvPicPr>
          <p:cNvPr id="3" name="Picture 2" descr="A logo with text and leaves&#10;&#10;AI-generated content may be incorrect.">
            <a:extLst>
              <a:ext uri="{FF2B5EF4-FFF2-40B4-BE49-F238E27FC236}">
                <a16:creationId xmlns:a16="http://schemas.microsoft.com/office/drawing/2014/main" id="{30E5ED11-3B9E-D300-CF75-09B163E37D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4064" y="135494"/>
            <a:ext cx="4321849" cy="23725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FCF7A4-3A81-F372-2431-E11803D05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784" y="113218"/>
            <a:ext cx="1765489" cy="24170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5938E2-D33D-34EA-F02E-7C479FC6E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47540028" y="-144378"/>
            <a:ext cx="3227190" cy="302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50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681</TotalTime>
  <Words>202</Words>
  <Application>Microsoft Office PowerPoint</Application>
  <PresentationFormat>Custom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Bhawantha Rathnayaka</dc:creator>
  <cp:lastModifiedBy>Mrs. G Sumali Nivanthi Fernando</cp:lastModifiedBy>
  <cp:revision>15</cp:revision>
  <dcterms:created xsi:type="dcterms:W3CDTF">2025-08-11T10:15:54Z</dcterms:created>
  <dcterms:modified xsi:type="dcterms:W3CDTF">2026-08-06T08:54:59Z</dcterms:modified>
</cp:coreProperties>
</file>